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7099300" cy="10234613"/>
  <p:defaultTextStyle>
    <a:defPPr>
      <a:defRPr lang="zh-TW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810" y="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1385888">
              <a:defRPr kumimoji="0" sz="13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1385888">
              <a:defRPr kumimoji="0" sz="1300">
                <a:latin typeface="Calibri" pitchFamily="34" charset="0"/>
              </a:defRPr>
            </a:lvl1pPr>
          </a:lstStyle>
          <a:p>
            <a:fld id="{0155ECFF-1FF2-4158-AB4A-3245F2345B59}" type="datetimeFigureOut">
              <a:rPr lang="zh-TW" altLang="en-US"/>
              <a:pPr/>
              <a:t>2014/1/12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1385888">
              <a:defRPr kumimoji="0" sz="13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1385888">
              <a:defRPr kumimoji="0" sz="1300">
                <a:latin typeface="Calibri" pitchFamily="34" charset="0"/>
              </a:defRPr>
            </a:lvl1pPr>
          </a:lstStyle>
          <a:p>
            <a:fld id="{F3E37210-20D7-4181-920B-012985FDB52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5363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F503F-856B-4688-AC0C-6B896D0663E6}" type="slidenum">
              <a:rPr lang="zh-TW" altLang="en-US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2D70E-6A41-43DA-826A-889DF8237AC8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AD044-80BC-4BAF-9E2B-30DECA6618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8D84C-1A9D-4ED4-9733-0CDC4B9CED77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C111-2319-4CD5-BB63-55DE477183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05960-78E5-4E98-86D6-92389DB42E8F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77D51-AF70-4C50-B3E0-D788002C5D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9DA-CD51-4E43-A58F-75ECCBD7AE55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72D70-01B7-4EEA-A0A9-2203C3F7F4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31DCB-B303-488E-A55D-514F6157A729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BC3C3-8B64-4E9E-B0D8-23F31CE896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4D212-2C77-4119-9327-78352EB00E7E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003D8-1148-4C46-B3C1-86D14A136A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F8D2B-9CCC-4E86-974B-8F047DF681FE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B462D-C893-424A-AB08-D265122982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DE79-A778-49F7-9B02-C0456E859638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E4730-D733-411C-8816-948C7114A9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13EF-D2D8-4FEB-8F15-C191356A4C42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D8B45-E3EB-49BD-B064-CB42584B912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44FE2-FEA5-4746-A6EE-91C40763F9A9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A467-AFFA-4F3A-9D7B-6F94E856BA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3A12F-7722-4CBC-809D-7AC2081CEC1A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BBD5-D5DE-4EBC-939A-9DD0DE151D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kumimoji="0"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766E2C-14BD-4CAA-842D-4DCFF1924053}" type="datetimeFigureOut">
              <a:rPr lang="zh-TW" altLang="en-US"/>
              <a:pPr>
                <a:defRPr/>
              </a:pPr>
              <a:t>2014/1/12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kumimoji="0"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A6A169-626D-4BFE-9BF1-2EEC8F8B0D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0" y="871538"/>
            <a:ext cx="1071563" cy="10001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00" b="1" dirty="0"/>
              <a:t>申訴</a:t>
            </a:r>
            <a:endParaRPr kumimoji="0" lang="zh-TW" altLang="en-US" sz="1800" b="1" dirty="0"/>
          </a:p>
        </p:txBody>
      </p:sp>
      <p:sp>
        <p:nvSpPr>
          <p:cNvPr id="5" name="橢圓 4"/>
          <p:cNvSpPr/>
          <p:nvPr/>
        </p:nvSpPr>
        <p:spPr>
          <a:xfrm>
            <a:off x="1471613" y="871538"/>
            <a:ext cx="1285875" cy="985837"/>
          </a:xfrm>
          <a:prstGeom prst="ellipse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ysClr val="windowText" lastClr="000000"/>
                </a:solidFill>
              </a:rPr>
              <a:t>受理與否</a:t>
            </a:r>
            <a:r>
              <a:rPr kumimoji="0" lang="en-US" altLang="zh-TW" sz="1400" dirty="0">
                <a:solidFill>
                  <a:sysClr val="windowText" lastClr="000000"/>
                </a:solidFill>
              </a:rPr>
              <a:t>(14</a:t>
            </a:r>
            <a:r>
              <a:rPr kumimoji="0" lang="zh-TW" altLang="en-US" sz="1400" dirty="0">
                <a:solidFill>
                  <a:sysClr val="windowText" lastClr="000000"/>
                </a:solidFill>
              </a:rPr>
              <a:t>日內得補正</a:t>
            </a:r>
            <a:r>
              <a:rPr kumimoji="0" lang="en-US" altLang="zh-TW" sz="1400" dirty="0">
                <a:solidFill>
                  <a:sysClr val="windowText" lastClr="000000"/>
                </a:solidFill>
              </a:rPr>
              <a:t>)</a:t>
            </a:r>
            <a:endParaRPr kumimoji="0" lang="zh-TW" alt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6" name="流程圖: 替代處理程序 5"/>
          <p:cNvSpPr/>
          <p:nvPr/>
        </p:nvSpPr>
        <p:spPr>
          <a:xfrm>
            <a:off x="9972675" y="4157663"/>
            <a:ext cx="785813" cy="1857375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2</a:t>
            </a:r>
            <a:r>
              <a:rPr kumimoji="0" lang="zh-TW" altLang="en-US" sz="1400" dirty="0">
                <a:solidFill>
                  <a:schemeClr val="tx1"/>
                </a:solidFill>
              </a:rPr>
              <a:t>個月內完成調查</a:t>
            </a:r>
            <a:endParaRPr kumimoji="0" lang="en-US" altLang="zh-TW" sz="1400" dirty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必要時得延長</a:t>
            </a:r>
            <a:r>
              <a:rPr kumimoji="0" lang="en-US" altLang="zh-TW" sz="1400" dirty="0">
                <a:solidFill>
                  <a:schemeClr val="tx1"/>
                </a:solidFill>
              </a:rPr>
              <a:t>1</a:t>
            </a:r>
            <a:r>
              <a:rPr kumimoji="0" lang="zh-TW" altLang="en-US" sz="1400" dirty="0">
                <a:solidFill>
                  <a:schemeClr val="tx1"/>
                </a:solidFill>
              </a:rPr>
              <a:t>個月</a:t>
            </a:r>
          </a:p>
        </p:txBody>
      </p:sp>
      <p:sp>
        <p:nvSpPr>
          <p:cNvPr id="7" name="流程圖: 替代處理程序 6"/>
          <p:cNvSpPr/>
          <p:nvPr/>
        </p:nvSpPr>
        <p:spPr>
          <a:xfrm>
            <a:off x="3257550" y="4157663"/>
            <a:ext cx="714375" cy="928687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接獲不受理通知</a:t>
            </a:r>
          </a:p>
        </p:txBody>
      </p:sp>
      <p:sp>
        <p:nvSpPr>
          <p:cNvPr id="8" name="流程圖: 替代處理程序 7"/>
          <p:cNvSpPr/>
          <p:nvPr/>
        </p:nvSpPr>
        <p:spPr>
          <a:xfrm>
            <a:off x="11115675" y="4157663"/>
            <a:ext cx="785813" cy="2357437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調查結果以書面通知當事人及直轄市、縣</a:t>
            </a:r>
            <a:r>
              <a:rPr kumimoji="0" lang="en-US" altLang="zh-TW" sz="1400" dirty="0">
                <a:solidFill>
                  <a:schemeClr val="tx1"/>
                </a:solidFill>
              </a:rPr>
              <a:t>(</a:t>
            </a:r>
            <a:r>
              <a:rPr kumimoji="0" lang="zh-TW" altLang="en-US" sz="1400" dirty="0">
                <a:solidFill>
                  <a:schemeClr val="tx1"/>
                </a:solidFill>
              </a:rPr>
              <a:t>市</a:t>
            </a:r>
            <a:r>
              <a:rPr kumimoji="0" lang="en-US" altLang="zh-TW" sz="1400" dirty="0">
                <a:solidFill>
                  <a:schemeClr val="tx1"/>
                </a:solidFill>
              </a:rPr>
              <a:t>)</a:t>
            </a:r>
            <a:r>
              <a:rPr kumimoji="0" lang="zh-TW" altLang="en-US" sz="1400" dirty="0">
                <a:solidFill>
                  <a:schemeClr val="tx1"/>
                </a:solidFill>
              </a:rPr>
              <a:t>政府</a:t>
            </a:r>
          </a:p>
        </p:txBody>
      </p:sp>
      <p:sp>
        <p:nvSpPr>
          <p:cNvPr id="9" name="流程圖: 替代處理程序 8"/>
          <p:cNvSpPr/>
          <p:nvPr/>
        </p:nvSpPr>
        <p:spPr>
          <a:xfrm>
            <a:off x="757238" y="3943350"/>
            <a:ext cx="2000250" cy="1428750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1.20</a:t>
            </a:r>
            <a:r>
              <a:rPr kumimoji="0" lang="zh-TW" altLang="en-US" sz="1400" dirty="0">
                <a:solidFill>
                  <a:schemeClr val="tx1"/>
                </a:solidFill>
              </a:rPr>
              <a:t>日內以書面回復當事人</a:t>
            </a:r>
            <a:r>
              <a:rPr kumimoji="0" lang="zh-TW" altLang="en-US" sz="1400" dirty="0">
                <a:solidFill>
                  <a:schemeClr val="tx1"/>
                </a:solidFill>
              </a:rPr>
              <a:t>及直</a:t>
            </a:r>
            <a:r>
              <a:rPr kumimoji="0" lang="zh-TW" altLang="en-US" sz="1400" dirty="0">
                <a:solidFill>
                  <a:schemeClr val="tx1"/>
                </a:solidFill>
              </a:rPr>
              <a:t>轄市、縣</a:t>
            </a:r>
            <a:r>
              <a:rPr kumimoji="0" lang="en-US" altLang="zh-TW" sz="1400" dirty="0">
                <a:solidFill>
                  <a:schemeClr val="tx1"/>
                </a:solidFill>
              </a:rPr>
              <a:t>(</a:t>
            </a:r>
            <a:r>
              <a:rPr kumimoji="0" lang="zh-TW" altLang="en-US" sz="1400" dirty="0">
                <a:solidFill>
                  <a:schemeClr val="tx1"/>
                </a:solidFill>
              </a:rPr>
              <a:t>市</a:t>
            </a:r>
            <a:r>
              <a:rPr kumimoji="0" lang="en-US" altLang="zh-TW" sz="1400" dirty="0">
                <a:solidFill>
                  <a:schemeClr val="tx1"/>
                </a:solidFill>
              </a:rPr>
              <a:t>)</a:t>
            </a:r>
            <a:r>
              <a:rPr kumimoji="0" lang="zh-TW" altLang="en-US" sz="1400" dirty="0">
                <a:solidFill>
                  <a:schemeClr val="tx1"/>
                </a:solidFill>
              </a:rPr>
              <a:t>政府</a:t>
            </a:r>
            <a:endParaRPr kumimoji="0" lang="en-US" altLang="zh-TW" sz="1400" dirty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2.</a:t>
            </a:r>
            <a:r>
              <a:rPr kumimoji="0" lang="zh-TW" altLang="en-US" sz="1400" dirty="0">
                <a:solidFill>
                  <a:schemeClr val="tx1"/>
                </a:solidFill>
              </a:rPr>
              <a:t>敘明理由</a:t>
            </a:r>
            <a:endParaRPr kumimoji="0" lang="en-US" altLang="zh-TW" sz="1400" dirty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3.</a:t>
            </a:r>
            <a:r>
              <a:rPr kumimoji="0" lang="zh-TW" altLang="en-US" sz="1400" dirty="0">
                <a:solidFill>
                  <a:schemeClr val="tx1"/>
                </a:solidFill>
              </a:rPr>
              <a:t>載明再申訴之期間及單位</a:t>
            </a:r>
            <a:endParaRPr kumimoji="0"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1" name="按鈕形 10"/>
          <p:cNvSpPr/>
          <p:nvPr/>
        </p:nvSpPr>
        <p:spPr>
          <a:xfrm>
            <a:off x="0" y="0"/>
            <a:ext cx="3971925" cy="585788"/>
          </a:xfrm>
          <a:prstGeom prst="beve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latin typeface="標楷體" pitchFamily="65" charset="-120"/>
                <a:ea typeface="標楷體" pitchFamily="65" charset="-120"/>
              </a:rPr>
              <a:t>性騷擾事件申訴流程圖</a:t>
            </a:r>
            <a:endParaRPr kumimoji="0" lang="zh-TW" altLang="en-US" dirty="0"/>
          </a:p>
        </p:txBody>
      </p:sp>
      <p:sp>
        <p:nvSpPr>
          <p:cNvPr id="15" name="流程圖: 替代處理程序 14"/>
          <p:cNvSpPr/>
          <p:nvPr/>
        </p:nvSpPr>
        <p:spPr>
          <a:xfrm>
            <a:off x="7115175" y="4086225"/>
            <a:ext cx="785813" cy="1785938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30</a:t>
            </a:r>
            <a:r>
              <a:rPr kumimoji="0" lang="zh-TW" altLang="en-US" sz="1400" dirty="0">
                <a:solidFill>
                  <a:schemeClr val="tx1"/>
                </a:solidFill>
              </a:rPr>
              <a:t>日內得向直轄市、縣</a:t>
            </a:r>
            <a:r>
              <a:rPr kumimoji="0" lang="en-US" altLang="zh-TW" sz="1400" dirty="0">
                <a:solidFill>
                  <a:schemeClr val="tx1"/>
                </a:solidFill>
              </a:rPr>
              <a:t>(</a:t>
            </a:r>
            <a:r>
              <a:rPr kumimoji="0" lang="zh-TW" altLang="en-US" sz="1400" dirty="0">
                <a:solidFill>
                  <a:schemeClr val="tx1"/>
                </a:solidFill>
              </a:rPr>
              <a:t>市</a:t>
            </a:r>
            <a:r>
              <a:rPr kumimoji="0" lang="en-US" altLang="zh-TW" sz="1400" dirty="0">
                <a:solidFill>
                  <a:schemeClr val="tx1"/>
                </a:solidFill>
              </a:rPr>
              <a:t>)</a:t>
            </a:r>
            <a:r>
              <a:rPr kumimoji="0" lang="zh-TW" altLang="en-US" sz="1400" dirty="0">
                <a:solidFill>
                  <a:schemeClr val="tx1"/>
                </a:solidFill>
              </a:rPr>
              <a:t>政府提再申訴</a:t>
            </a:r>
            <a:endParaRPr kumimoji="0"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6" name="流程圖: 替代處理程序 15"/>
          <p:cNvSpPr/>
          <p:nvPr/>
        </p:nvSpPr>
        <p:spPr>
          <a:xfrm>
            <a:off x="7972425" y="2157413"/>
            <a:ext cx="1928813" cy="1000125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1.20</a:t>
            </a:r>
            <a:r>
              <a:rPr kumimoji="0" lang="zh-TW" altLang="en-US" sz="1400" dirty="0">
                <a:solidFill>
                  <a:schemeClr val="tx1"/>
                </a:solidFill>
              </a:rPr>
              <a:t>日內以書面回復當事人</a:t>
            </a:r>
            <a:r>
              <a:rPr kumimoji="0" lang="zh-TW" altLang="en-US" sz="1400" dirty="0">
                <a:solidFill>
                  <a:schemeClr val="tx1"/>
                </a:solidFill>
              </a:rPr>
              <a:t>及直</a:t>
            </a:r>
            <a:r>
              <a:rPr kumimoji="0" lang="zh-TW" altLang="en-US" sz="1400" dirty="0">
                <a:solidFill>
                  <a:schemeClr val="tx1"/>
                </a:solidFill>
              </a:rPr>
              <a:t>轄市、縣</a:t>
            </a:r>
            <a:r>
              <a:rPr kumimoji="0" lang="en-US" altLang="zh-TW" sz="1400" dirty="0">
                <a:solidFill>
                  <a:schemeClr val="tx1"/>
                </a:solidFill>
              </a:rPr>
              <a:t>(</a:t>
            </a:r>
            <a:r>
              <a:rPr kumimoji="0" lang="zh-TW" altLang="en-US" sz="1400" dirty="0">
                <a:solidFill>
                  <a:schemeClr val="tx1"/>
                </a:solidFill>
              </a:rPr>
              <a:t>市</a:t>
            </a:r>
            <a:r>
              <a:rPr kumimoji="0" lang="en-US" altLang="zh-TW" sz="1400" dirty="0">
                <a:solidFill>
                  <a:schemeClr val="tx1"/>
                </a:solidFill>
              </a:rPr>
              <a:t>)</a:t>
            </a:r>
            <a:r>
              <a:rPr kumimoji="0" lang="zh-TW" altLang="en-US" sz="1400" dirty="0">
                <a:solidFill>
                  <a:schemeClr val="tx1"/>
                </a:solidFill>
              </a:rPr>
              <a:t>政府</a:t>
            </a:r>
            <a:endParaRPr kumimoji="0" lang="en-US" altLang="zh-TW" sz="1400" dirty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2.</a:t>
            </a:r>
            <a:r>
              <a:rPr kumimoji="0" lang="zh-TW" altLang="en-US" sz="1400" dirty="0">
                <a:solidFill>
                  <a:schemeClr val="tx1"/>
                </a:solidFill>
              </a:rPr>
              <a:t>敘明理由</a:t>
            </a:r>
            <a:endParaRPr kumimoji="0"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7" name="流程圖: 替代處理程序 16"/>
          <p:cNvSpPr/>
          <p:nvPr/>
        </p:nvSpPr>
        <p:spPr>
          <a:xfrm>
            <a:off x="3257550" y="871538"/>
            <a:ext cx="928688" cy="1357312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dirty="0">
                <a:solidFill>
                  <a:schemeClr val="tx1"/>
                </a:solidFill>
              </a:rPr>
              <a:t>2</a:t>
            </a:r>
            <a:r>
              <a:rPr kumimoji="0" lang="zh-TW" altLang="en-US" sz="1400" dirty="0">
                <a:solidFill>
                  <a:schemeClr val="tx1"/>
                </a:solidFill>
              </a:rPr>
              <a:t>個月內完成調查</a:t>
            </a:r>
            <a:endParaRPr kumimoji="0" lang="en-US" altLang="zh-TW" sz="1400" dirty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必要時得延長</a:t>
            </a:r>
            <a:r>
              <a:rPr kumimoji="0" lang="en-US" altLang="zh-TW" sz="1400" dirty="0">
                <a:solidFill>
                  <a:schemeClr val="tx1"/>
                </a:solidFill>
              </a:rPr>
              <a:t>1</a:t>
            </a:r>
            <a:r>
              <a:rPr kumimoji="0" lang="zh-TW" altLang="en-US" sz="1400" dirty="0">
                <a:solidFill>
                  <a:schemeClr val="tx1"/>
                </a:solidFill>
              </a:rPr>
              <a:t>個月</a:t>
            </a:r>
          </a:p>
        </p:txBody>
      </p:sp>
      <p:sp>
        <p:nvSpPr>
          <p:cNvPr id="18" name="流程圖: 替代處理程序 17"/>
          <p:cNvSpPr/>
          <p:nvPr/>
        </p:nvSpPr>
        <p:spPr>
          <a:xfrm>
            <a:off x="4614863" y="871538"/>
            <a:ext cx="1071562" cy="1800225"/>
          </a:xfrm>
          <a:prstGeom prst="flowChartAlternateProcess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調查結果以書面通知當事人及直轄市、縣</a:t>
            </a:r>
            <a:r>
              <a:rPr kumimoji="0" lang="en-US" altLang="zh-TW" sz="1400" dirty="0">
                <a:solidFill>
                  <a:schemeClr val="tx1"/>
                </a:solidFill>
              </a:rPr>
              <a:t>(</a:t>
            </a:r>
            <a:r>
              <a:rPr kumimoji="0" lang="zh-TW" altLang="en-US" sz="1400" dirty="0">
                <a:solidFill>
                  <a:schemeClr val="tx1"/>
                </a:solidFill>
              </a:rPr>
              <a:t>市</a:t>
            </a:r>
            <a:r>
              <a:rPr kumimoji="0" lang="en-US" altLang="zh-TW" sz="1400" dirty="0">
                <a:solidFill>
                  <a:schemeClr val="tx1"/>
                </a:solidFill>
              </a:rPr>
              <a:t>)</a:t>
            </a:r>
            <a:r>
              <a:rPr kumimoji="0" lang="zh-TW" altLang="en-US" sz="1400" dirty="0">
                <a:solidFill>
                  <a:schemeClr val="tx1"/>
                </a:solidFill>
              </a:rPr>
              <a:t>政府</a:t>
            </a:r>
          </a:p>
        </p:txBody>
      </p:sp>
      <p:sp>
        <p:nvSpPr>
          <p:cNvPr id="19" name="橢圓 18"/>
          <p:cNvSpPr/>
          <p:nvPr/>
        </p:nvSpPr>
        <p:spPr>
          <a:xfrm>
            <a:off x="6186488" y="942975"/>
            <a:ext cx="1214437" cy="928688"/>
          </a:xfrm>
          <a:prstGeom prst="ellipse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tx1"/>
                </a:solidFill>
              </a:rPr>
              <a:t>是否接受調</a:t>
            </a:r>
            <a:r>
              <a:rPr kumimoji="0" lang="zh-TW" altLang="en-US" sz="1400" dirty="0">
                <a:solidFill>
                  <a:schemeClr val="tx1"/>
                </a:solidFill>
              </a:rPr>
              <a:t>查結果</a:t>
            </a:r>
            <a:endParaRPr kumimoji="0"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11258550" y="800100"/>
            <a:ext cx="1400175" cy="121443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00" b="1" dirty="0">
                <a:solidFill>
                  <a:schemeClr val="bg1"/>
                </a:solidFill>
              </a:rPr>
              <a:t>結案</a:t>
            </a:r>
            <a:endParaRPr kumimoji="0" lang="en-US" altLang="zh-TW" sz="1800" b="1" dirty="0">
              <a:solidFill>
                <a:schemeClr val="bg1"/>
              </a:solidFill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4471988" y="4157663"/>
            <a:ext cx="885825" cy="828675"/>
          </a:xfrm>
          <a:prstGeom prst="ellipse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ysClr val="windowText" lastClr="000000"/>
                </a:solidFill>
              </a:rPr>
              <a:t>是否接受</a:t>
            </a:r>
          </a:p>
        </p:txBody>
      </p:sp>
      <p:sp>
        <p:nvSpPr>
          <p:cNvPr id="22" name="橢圓 21"/>
          <p:cNvSpPr/>
          <p:nvPr/>
        </p:nvSpPr>
        <p:spPr>
          <a:xfrm>
            <a:off x="8258175" y="4229100"/>
            <a:ext cx="1143000" cy="1071563"/>
          </a:xfrm>
          <a:prstGeom prst="ellipse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ysClr val="windowText" lastClr="000000"/>
                </a:solidFill>
              </a:rPr>
              <a:t>受理與否</a:t>
            </a:r>
            <a:r>
              <a:rPr kumimoji="0" lang="en-US" altLang="zh-TW" sz="1400" dirty="0">
                <a:solidFill>
                  <a:sysClr val="windowText" lastClr="000000"/>
                </a:solidFill>
              </a:rPr>
              <a:t>(14</a:t>
            </a:r>
            <a:r>
              <a:rPr kumimoji="0" lang="zh-TW" altLang="en-US" sz="1400" dirty="0">
                <a:solidFill>
                  <a:sysClr val="windowText" lastClr="000000"/>
                </a:solidFill>
              </a:rPr>
              <a:t>日內得補正</a:t>
            </a:r>
            <a:r>
              <a:rPr kumimoji="0" lang="en-US" altLang="zh-TW" sz="1400" dirty="0">
                <a:solidFill>
                  <a:sysClr val="windowText" lastClr="000000"/>
                </a:solidFill>
              </a:rPr>
              <a:t>)</a:t>
            </a:r>
            <a:endParaRPr kumimoji="0" lang="zh-TW" alt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3" name="向右箭號 22"/>
          <p:cNvSpPr/>
          <p:nvPr/>
        </p:nvSpPr>
        <p:spPr>
          <a:xfrm flipV="1">
            <a:off x="1114425" y="1300163"/>
            <a:ext cx="285750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2" name="向右箭號 31"/>
          <p:cNvSpPr/>
          <p:nvPr/>
        </p:nvSpPr>
        <p:spPr>
          <a:xfrm flipV="1">
            <a:off x="2828925" y="4443413"/>
            <a:ext cx="371475" cy="24288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3" name="向右箭號 32"/>
          <p:cNvSpPr/>
          <p:nvPr/>
        </p:nvSpPr>
        <p:spPr>
          <a:xfrm flipV="1">
            <a:off x="2828925" y="1300163"/>
            <a:ext cx="357188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4" name="向右箭號 33"/>
          <p:cNvSpPr/>
          <p:nvPr/>
        </p:nvSpPr>
        <p:spPr>
          <a:xfrm flipV="1">
            <a:off x="4257675" y="1300163"/>
            <a:ext cx="314325" cy="20002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6" name="向右箭號 35"/>
          <p:cNvSpPr/>
          <p:nvPr/>
        </p:nvSpPr>
        <p:spPr>
          <a:xfrm flipV="1">
            <a:off x="7686675" y="1300163"/>
            <a:ext cx="3429000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9" name="向下箭號 38"/>
          <p:cNvSpPr/>
          <p:nvPr/>
        </p:nvSpPr>
        <p:spPr>
          <a:xfrm>
            <a:off x="1900238" y="1943100"/>
            <a:ext cx="285750" cy="187801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0" name="向下箭號 39"/>
          <p:cNvSpPr/>
          <p:nvPr/>
        </p:nvSpPr>
        <p:spPr>
          <a:xfrm>
            <a:off x="6543675" y="2085975"/>
            <a:ext cx="214313" cy="2428875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1" name="向右箭號 40"/>
          <p:cNvSpPr/>
          <p:nvPr/>
        </p:nvSpPr>
        <p:spPr>
          <a:xfrm flipV="1">
            <a:off x="5757863" y="1300163"/>
            <a:ext cx="357187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2" name="向右箭號 41"/>
          <p:cNvSpPr/>
          <p:nvPr/>
        </p:nvSpPr>
        <p:spPr>
          <a:xfrm flipV="1">
            <a:off x="7972425" y="4514850"/>
            <a:ext cx="285750" cy="21431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3" name="向右箭號 42"/>
          <p:cNvSpPr/>
          <p:nvPr/>
        </p:nvSpPr>
        <p:spPr>
          <a:xfrm flipV="1">
            <a:off x="5472113" y="4514850"/>
            <a:ext cx="1643062" cy="21431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4" name="向右箭號 43"/>
          <p:cNvSpPr/>
          <p:nvPr/>
        </p:nvSpPr>
        <p:spPr>
          <a:xfrm flipV="1">
            <a:off x="4043363" y="4443413"/>
            <a:ext cx="357187" cy="21431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5" name="向右箭號 44"/>
          <p:cNvSpPr/>
          <p:nvPr/>
        </p:nvSpPr>
        <p:spPr>
          <a:xfrm flipV="1">
            <a:off x="9615488" y="4514850"/>
            <a:ext cx="357187" cy="21431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6" name="向右箭號 45"/>
          <p:cNvSpPr/>
          <p:nvPr/>
        </p:nvSpPr>
        <p:spPr>
          <a:xfrm flipV="1">
            <a:off x="10758488" y="4514850"/>
            <a:ext cx="357187" cy="21431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7" name="流程圖: 接點 46"/>
          <p:cNvSpPr/>
          <p:nvPr/>
        </p:nvSpPr>
        <p:spPr>
          <a:xfrm>
            <a:off x="9329738" y="4514850"/>
            <a:ext cx="285750" cy="285750"/>
          </a:xfrm>
          <a:prstGeom prst="flowChartConnecto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bg1"/>
                </a:solidFill>
              </a:rPr>
              <a:t>是</a:t>
            </a:r>
            <a:endParaRPr kumimoji="0"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48" name="流程圖: 接點 47"/>
          <p:cNvSpPr/>
          <p:nvPr/>
        </p:nvSpPr>
        <p:spPr>
          <a:xfrm>
            <a:off x="7400925" y="1228725"/>
            <a:ext cx="285750" cy="285750"/>
          </a:xfrm>
          <a:prstGeom prst="flowChartConnecto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bg1"/>
                </a:solidFill>
              </a:rPr>
              <a:t>是</a:t>
            </a:r>
            <a:endParaRPr kumimoji="0"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49" name="流程圖: 接點 48"/>
          <p:cNvSpPr/>
          <p:nvPr/>
        </p:nvSpPr>
        <p:spPr>
          <a:xfrm>
            <a:off x="4757738" y="4943475"/>
            <a:ext cx="285750" cy="285750"/>
          </a:xfrm>
          <a:prstGeom prst="flowChartConnecto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bg1"/>
                </a:solidFill>
              </a:rPr>
              <a:t>是</a:t>
            </a:r>
            <a:endParaRPr kumimoji="0"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50" name="流程圖: 接點 49"/>
          <p:cNvSpPr/>
          <p:nvPr/>
        </p:nvSpPr>
        <p:spPr>
          <a:xfrm>
            <a:off x="5257800" y="4443413"/>
            <a:ext cx="285750" cy="28575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bg1"/>
                </a:solidFill>
              </a:rPr>
              <a:t>否</a:t>
            </a:r>
            <a:endParaRPr kumimoji="0"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51" name="流程圖: 接點 50"/>
          <p:cNvSpPr/>
          <p:nvPr/>
        </p:nvSpPr>
        <p:spPr>
          <a:xfrm>
            <a:off x="6543675" y="1800225"/>
            <a:ext cx="285750" cy="28575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bg1"/>
                </a:solidFill>
              </a:rPr>
              <a:t>否</a:t>
            </a:r>
            <a:endParaRPr kumimoji="0"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52" name="流程圖: 接點 51"/>
          <p:cNvSpPr/>
          <p:nvPr/>
        </p:nvSpPr>
        <p:spPr>
          <a:xfrm>
            <a:off x="8686800" y="4014788"/>
            <a:ext cx="285750" cy="28575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dirty="0">
                <a:solidFill>
                  <a:schemeClr val="bg1"/>
                </a:solidFill>
              </a:rPr>
              <a:t>否</a:t>
            </a:r>
            <a:endParaRPr kumimoji="0"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53" name="向上箭號 52"/>
          <p:cNvSpPr/>
          <p:nvPr/>
        </p:nvSpPr>
        <p:spPr>
          <a:xfrm>
            <a:off x="8686800" y="1514475"/>
            <a:ext cx="285750" cy="642938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4" name="向上箭號 53"/>
          <p:cNvSpPr/>
          <p:nvPr/>
        </p:nvSpPr>
        <p:spPr>
          <a:xfrm>
            <a:off x="8686800" y="3228975"/>
            <a:ext cx="285750" cy="785813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4829175" y="5229225"/>
            <a:ext cx="142875" cy="17859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1" name="矩形 70"/>
          <p:cNvSpPr/>
          <p:nvPr/>
        </p:nvSpPr>
        <p:spPr>
          <a:xfrm>
            <a:off x="4829175" y="6872288"/>
            <a:ext cx="7500938" cy="1428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2" name="向上箭號 71"/>
          <p:cNvSpPr/>
          <p:nvPr/>
        </p:nvSpPr>
        <p:spPr>
          <a:xfrm>
            <a:off x="12044363" y="2228850"/>
            <a:ext cx="357187" cy="4786313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210</Words>
  <Application>Microsoft Office PowerPoint</Application>
  <PresentationFormat>A3 紙張 (297x420 公釐)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Calibri</vt:lpstr>
      <vt:lpstr>新細明體</vt:lpstr>
      <vt:lpstr>Arial</vt:lpstr>
      <vt:lpstr>標楷體</vt:lpstr>
      <vt:lpstr>Office 佈景主題</vt:lpstr>
      <vt:lpstr>投影片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性騷擾事件申訴流程圖</dc:title>
  <dc:creator>All User</dc:creator>
  <cp:lastModifiedBy>Administrator</cp:lastModifiedBy>
  <cp:revision>17</cp:revision>
  <dcterms:created xsi:type="dcterms:W3CDTF">2013-12-20T06:48:31Z</dcterms:created>
  <dcterms:modified xsi:type="dcterms:W3CDTF">2014-01-12T10:55:59Z</dcterms:modified>
</cp:coreProperties>
</file>