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7099300" cy="10234613"/>
  <p:defaultTextStyle>
    <a:defPPr>
      <a:defRPr lang="zh-TW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810" y="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1385888">
              <a:defRPr kumimoji="0" sz="13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1385888">
              <a:defRPr kumimoji="0" sz="1300">
                <a:latin typeface="Calibri" pitchFamily="34" charset="0"/>
              </a:defRPr>
            </a:lvl1pPr>
          </a:lstStyle>
          <a:p>
            <a:fld id="{A1E09558-EDAA-43B5-99C0-5B95FC362F66}" type="datetimeFigureOut">
              <a:rPr lang="zh-TW" altLang="en-US"/>
              <a:pPr/>
              <a:t>2014/1/12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1385888">
              <a:defRPr kumimoji="0" sz="13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1385888">
              <a:defRPr kumimoji="0" sz="1300">
                <a:latin typeface="Calibri" pitchFamily="34" charset="0"/>
              </a:defRPr>
            </a:lvl1pPr>
          </a:lstStyle>
          <a:p>
            <a:fld id="{62B4A6F0-872F-4048-B695-412E6532445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5363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4B330-ED10-4CDF-9C46-351A9EC2E4E9}" type="slidenum">
              <a:rPr lang="zh-TW" altLang="en-US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27316-EED9-4A9A-AFED-E984630E9335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D1B7E-0730-4F4D-A686-22C7227D35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C530C-0631-486B-96A7-28712C3CA750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AD5D0-6015-4881-84BD-2B17A852DE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C3B0B-AC97-4DA6-B0E1-0093CB8F6B35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E26BB-5C5A-4FD4-818F-F10124B026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8801B-A950-4BC5-BEA0-7CE9CC079EDD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BD999-AD55-4698-AE06-6FC3D7A5B7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FCA8-C43C-4FE0-8E4F-E8B8DB6B2EDF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551E2-9675-49A2-BA1E-2A2BC9A810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4750-85E0-4FB6-90D7-01FBC06558CE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35E11-9B0D-4646-861C-4692AB74AF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671D7-92AE-4EF3-9DD8-27E28C2E3A50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CC4F8-87E4-4DF1-BAA2-EBF71A2606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BA7F8-2A32-4A5B-92E1-508C076C7315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DA565-CF1C-4B23-8000-F85C50E7C8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38F76-1577-4B3D-8FDB-2CED3C8C6908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02D9-285B-46BE-A046-622D3A677B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507E-8797-4E54-A51A-2E8C171BCBBB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F07A5-1429-433A-B59A-98ECF73A22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D4E37-EADE-4627-A9D0-13BB3800B88D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E0A6-F356-4479-B7EA-D776E89EA9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kumimoji="0"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57BD104-090B-4E48-94EA-2BC88E985DDA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kumimoji="0"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79D53E6-EABD-4B0D-B043-C4ECCD955F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0" y="2443163"/>
            <a:ext cx="1257300" cy="128587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 b="1" dirty="0"/>
              <a:t>各單位受理申訴</a:t>
            </a:r>
            <a:endParaRPr kumimoji="0" lang="zh-TW" altLang="en-US" sz="1800" b="1" dirty="0"/>
          </a:p>
        </p:txBody>
      </p:sp>
      <p:sp>
        <p:nvSpPr>
          <p:cNvPr id="7" name="流程圖: 替代處理程序 6"/>
          <p:cNvSpPr/>
          <p:nvPr/>
        </p:nvSpPr>
        <p:spPr>
          <a:xfrm>
            <a:off x="7186613" y="2157413"/>
            <a:ext cx="1285875" cy="428625"/>
          </a:xfrm>
          <a:prstGeom prst="flowChartAlternateProcess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完成補正</a:t>
            </a:r>
            <a:endParaRPr kumimoji="0"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流程圖: 替代處理程序 8"/>
          <p:cNvSpPr/>
          <p:nvPr/>
        </p:nvSpPr>
        <p:spPr>
          <a:xfrm>
            <a:off x="4614863" y="3157538"/>
            <a:ext cx="1071562" cy="642937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不受理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1" name="按鈕形 10"/>
          <p:cNvSpPr/>
          <p:nvPr/>
        </p:nvSpPr>
        <p:spPr>
          <a:xfrm>
            <a:off x="0" y="0"/>
            <a:ext cx="3971925" cy="585788"/>
          </a:xfrm>
          <a:prstGeom prst="bevel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latin typeface="標楷體" pitchFamily="65" charset="-120"/>
                <a:ea typeface="標楷體" pitchFamily="65" charset="-120"/>
              </a:rPr>
              <a:t>性騷擾事件受理流程圖</a:t>
            </a:r>
            <a:endParaRPr kumimoji="0" lang="zh-TW" altLang="en-US" dirty="0"/>
          </a:p>
        </p:txBody>
      </p:sp>
      <p:sp>
        <p:nvSpPr>
          <p:cNvPr id="15" name="流程圖: 替代處理程序 14"/>
          <p:cNvSpPr/>
          <p:nvPr/>
        </p:nvSpPr>
        <p:spPr>
          <a:xfrm>
            <a:off x="7186613" y="2871788"/>
            <a:ext cx="1285875" cy="428625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未完成補正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6" name="流程圖: 替代處理程序 15"/>
          <p:cNvSpPr/>
          <p:nvPr/>
        </p:nvSpPr>
        <p:spPr>
          <a:xfrm>
            <a:off x="6257925" y="1371600"/>
            <a:ext cx="1428750" cy="571500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補正資料</a:t>
            </a:r>
            <a:r>
              <a:rPr kumimoji="0" lang="en-US" altLang="zh-TW" sz="1400" dirty="0">
                <a:solidFill>
                  <a:schemeClr val="tx1"/>
                </a:solidFill>
              </a:rPr>
              <a:t>(14</a:t>
            </a:r>
            <a:r>
              <a:rPr kumimoji="0" lang="zh-TW" altLang="en-US" sz="1400" dirty="0">
                <a:solidFill>
                  <a:schemeClr val="tx1"/>
                </a:solidFill>
              </a:rPr>
              <a:t>日內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7" name="流程圖: 替代處理程序 16"/>
          <p:cNvSpPr/>
          <p:nvPr/>
        </p:nvSpPr>
        <p:spPr>
          <a:xfrm>
            <a:off x="9472613" y="442913"/>
            <a:ext cx="1285875" cy="1071562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2</a:t>
            </a:r>
            <a:r>
              <a:rPr kumimoji="0" lang="zh-TW" altLang="en-US" sz="1400" dirty="0">
                <a:solidFill>
                  <a:schemeClr val="tx1"/>
                </a:solidFill>
              </a:rPr>
              <a:t>個月內完成調</a:t>
            </a:r>
            <a:r>
              <a:rPr kumimoji="0" lang="zh-TW" altLang="en-US" sz="1400" dirty="0">
                <a:solidFill>
                  <a:schemeClr val="tx1"/>
                </a:solidFill>
              </a:rPr>
              <a:t>查，</a:t>
            </a:r>
            <a:endParaRPr kumimoji="0" lang="en-US" altLang="zh-TW" sz="14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必要時得延長</a:t>
            </a:r>
            <a:r>
              <a:rPr kumimoji="0" lang="en-US" altLang="zh-TW" sz="1400" dirty="0">
                <a:solidFill>
                  <a:schemeClr val="tx1"/>
                </a:solidFill>
              </a:rPr>
              <a:t>1</a:t>
            </a:r>
            <a:r>
              <a:rPr kumimoji="0" lang="zh-TW" altLang="en-US" sz="1400" dirty="0">
                <a:solidFill>
                  <a:schemeClr val="tx1"/>
                </a:solidFill>
              </a:rPr>
              <a:t>個月</a:t>
            </a:r>
          </a:p>
        </p:txBody>
      </p:sp>
      <p:sp>
        <p:nvSpPr>
          <p:cNvPr id="18" name="流程圖: 替代處理程序 17"/>
          <p:cNvSpPr/>
          <p:nvPr/>
        </p:nvSpPr>
        <p:spPr>
          <a:xfrm>
            <a:off x="11329988" y="442913"/>
            <a:ext cx="1214437" cy="1643062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調查結果以書面通知當事人及直轄市、縣</a:t>
            </a:r>
            <a:r>
              <a:rPr kumimoji="0" lang="en-US" altLang="zh-TW" sz="1400" dirty="0">
                <a:solidFill>
                  <a:schemeClr val="tx1"/>
                </a:solidFill>
              </a:rPr>
              <a:t>(</a:t>
            </a:r>
            <a:r>
              <a:rPr kumimoji="0" lang="zh-TW" altLang="en-US" sz="1400" dirty="0">
                <a:solidFill>
                  <a:schemeClr val="tx1"/>
                </a:solidFill>
              </a:rPr>
              <a:t>市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r>
              <a:rPr kumimoji="0" lang="zh-TW" altLang="en-US" sz="1400" dirty="0">
                <a:solidFill>
                  <a:schemeClr val="tx1"/>
                </a:solidFill>
              </a:rPr>
              <a:t>政府</a:t>
            </a:r>
          </a:p>
        </p:txBody>
      </p:sp>
      <p:sp>
        <p:nvSpPr>
          <p:cNvPr id="20" name="橢圓 19"/>
          <p:cNvSpPr/>
          <p:nvPr/>
        </p:nvSpPr>
        <p:spPr>
          <a:xfrm>
            <a:off x="9901238" y="2657475"/>
            <a:ext cx="1500187" cy="135731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bg1"/>
                </a:solidFill>
              </a:rPr>
              <a:t>結案</a:t>
            </a:r>
            <a:endParaRPr kumimoji="0" lang="en-US" altLang="zh-TW" sz="2400" b="1" dirty="0">
              <a:solidFill>
                <a:schemeClr val="bg1"/>
              </a:solidFill>
            </a:endParaRPr>
          </a:p>
        </p:txBody>
      </p:sp>
      <p:sp>
        <p:nvSpPr>
          <p:cNvPr id="32" name="向右箭號 31"/>
          <p:cNvSpPr/>
          <p:nvPr/>
        </p:nvSpPr>
        <p:spPr>
          <a:xfrm flipV="1">
            <a:off x="1257300" y="3014663"/>
            <a:ext cx="228600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4" name="向右箭號 33"/>
          <p:cNvSpPr/>
          <p:nvPr/>
        </p:nvSpPr>
        <p:spPr>
          <a:xfrm flipV="1">
            <a:off x="5472113" y="1228725"/>
            <a:ext cx="314325" cy="20002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6" name="向右箭號 35"/>
          <p:cNvSpPr/>
          <p:nvPr/>
        </p:nvSpPr>
        <p:spPr>
          <a:xfrm flipV="1">
            <a:off x="5757863" y="3443288"/>
            <a:ext cx="3929062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2" name="向右箭號 41"/>
          <p:cNvSpPr/>
          <p:nvPr/>
        </p:nvSpPr>
        <p:spPr>
          <a:xfrm flipV="1">
            <a:off x="8615363" y="3014663"/>
            <a:ext cx="1071562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3" name="向右箭號 42"/>
          <p:cNvSpPr/>
          <p:nvPr/>
        </p:nvSpPr>
        <p:spPr>
          <a:xfrm flipV="1">
            <a:off x="7900988" y="871538"/>
            <a:ext cx="1500187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4" name="向右箭號 43"/>
          <p:cNvSpPr/>
          <p:nvPr/>
        </p:nvSpPr>
        <p:spPr>
          <a:xfrm flipV="1">
            <a:off x="3686175" y="1443038"/>
            <a:ext cx="357188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6" name="向右箭號 45"/>
          <p:cNvSpPr/>
          <p:nvPr/>
        </p:nvSpPr>
        <p:spPr>
          <a:xfrm flipV="1">
            <a:off x="10901363" y="871538"/>
            <a:ext cx="357187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4" name="流程圖: 替代處理程序 73"/>
          <p:cNvSpPr/>
          <p:nvPr/>
        </p:nvSpPr>
        <p:spPr>
          <a:xfrm>
            <a:off x="2043113" y="4300538"/>
            <a:ext cx="928687" cy="1143000"/>
          </a:xfrm>
          <a:prstGeom prst="flowChartAlternateProcess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非加害人所屬單位</a:t>
            </a:r>
            <a:endParaRPr kumimoji="0"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5" name="流程圖: 替代處理程序 74"/>
          <p:cNvSpPr/>
          <p:nvPr/>
        </p:nvSpPr>
        <p:spPr>
          <a:xfrm>
            <a:off x="6472238" y="4443413"/>
            <a:ext cx="2214562" cy="1000125"/>
          </a:xfrm>
          <a:prstGeom prst="flowChartAlternateProcess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各直轄市、縣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市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  <a:r>
              <a:rPr kumimoji="0" lang="zh-TW" altLang="en-US" sz="1800" dirty="0">
                <a:solidFill>
                  <a:schemeClr val="tx1"/>
                </a:solidFill>
              </a:rPr>
              <a:t>政府主管機關</a:t>
            </a:r>
            <a:endParaRPr kumimoji="0"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76" name="流程圖: 替代處理程序 75"/>
          <p:cNvSpPr/>
          <p:nvPr/>
        </p:nvSpPr>
        <p:spPr>
          <a:xfrm>
            <a:off x="6257925" y="728663"/>
            <a:ext cx="1428750" cy="428625"/>
          </a:xfrm>
          <a:prstGeom prst="flowChartAlternateProcess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不需補正</a:t>
            </a:r>
            <a:endParaRPr kumimoji="0"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7" name="流程圖: 替代處理程序 76"/>
          <p:cNvSpPr/>
          <p:nvPr/>
        </p:nvSpPr>
        <p:spPr>
          <a:xfrm>
            <a:off x="4543425" y="1014413"/>
            <a:ext cx="928688" cy="571500"/>
          </a:xfrm>
          <a:prstGeom prst="flowChartAlternateProcess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受理</a:t>
            </a:r>
            <a:endParaRPr kumimoji="0"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8" name="流程圖: 替代處理程序 77"/>
          <p:cNvSpPr/>
          <p:nvPr/>
        </p:nvSpPr>
        <p:spPr>
          <a:xfrm>
            <a:off x="1971675" y="1085850"/>
            <a:ext cx="714375" cy="1071563"/>
          </a:xfrm>
          <a:prstGeom prst="flowChartAlternateProcess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加害人所屬單位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grpSp>
        <p:nvGrpSpPr>
          <p:cNvPr id="14358" name="群組 85"/>
          <p:cNvGrpSpPr>
            <a:grpSpLocks/>
          </p:cNvGrpSpPr>
          <p:nvPr/>
        </p:nvGrpSpPr>
        <p:grpSpPr bwMode="auto">
          <a:xfrm>
            <a:off x="5829300" y="871538"/>
            <a:ext cx="357188" cy="1000125"/>
            <a:chOff x="5257792" y="871510"/>
            <a:chExt cx="357190" cy="1000132"/>
          </a:xfrm>
        </p:grpSpPr>
        <p:sp>
          <p:nvSpPr>
            <p:cNvPr id="41" name="向右箭號 40"/>
            <p:cNvSpPr/>
            <p:nvPr/>
          </p:nvSpPr>
          <p:spPr>
            <a:xfrm flipV="1">
              <a:off x="5257792" y="1657327"/>
              <a:ext cx="357190" cy="214315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5" name="向右箭號 44"/>
            <p:cNvSpPr/>
            <p:nvPr/>
          </p:nvSpPr>
          <p:spPr>
            <a:xfrm flipV="1">
              <a:off x="5257792" y="871510"/>
              <a:ext cx="357190" cy="214313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5257792" y="942947"/>
              <a:ext cx="142876" cy="85725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4359" name="群組 84"/>
          <p:cNvGrpSpPr>
            <a:grpSpLocks/>
          </p:cNvGrpSpPr>
          <p:nvPr/>
        </p:nvGrpSpPr>
        <p:grpSpPr bwMode="auto">
          <a:xfrm>
            <a:off x="6829425" y="2300288"/>
            <a:ext cx="285750" cy="857250"/>
            <a:chOff x="6043610" y="2157394"/>
            <a:chExt cx="357190" cy="1000132"/>
          </a:xfrm>
        </p:grpSpPr>
        <p:sp>
          <p:nvSpPr>
            <p:cNvPr id="82" name="向右箭號 81"/>
            <p:cNvSpPr/>
            <p:nvPr/>
          </p:nvSpPr>
          <p:spPr>
            <a:xfrm flipV="1">
              <a:off x="6043610" y="2942683"/>
              <a:ext cx="357190" cy="214843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83" name="向右箭號 82"/>
            <p:cNvSpPr/>
            <p:nvPr/>
          </p:nvSpPr>
          <p:spPr>
            <a:xfrm flipV="1">
              <a:off x="6043610" y="2157394"/>
              <a:ext cx="357190" cy="214843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6043610" y="2229625"/>
              <a:ext cx="142876" cy="85566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sp>
        <p:nvSpPr>
          <p:cNvPr id="95" name="矩形 94"/>
          <p:cNvSpPr/>
          <p:nvPr/>
        </p:nvSpPr>
        <p:spPr>
          <a:xfrm>
            <a:off x="2686050" y="1371600"/>
            <a:ext cx="1143000" cy="285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chemeClr val="tx1"/>
                </a:solidFill>
              </a:rPr>
              <a:t>填寫受理書</a:t>
            </a:r>
            <a:endParaRPr kumimoji="0"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96" name="向右箭號 95"/>
          <p:cNvSpPr/>
          <p:nvPr/>
        </p:nvSpPr>
        <p:spPr>
          <a:xfrm flipV="1">
            <a:off x="4114800" y="4586288"/>
            <a:ext cx="2205038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7" name="矩形 96"/>
          <p:cNvSpPr/>
          <p:nvPr/>
        </p:nvSpPr>
        <p:spPr>
          <a:xfrm>
            <a:off x="2971800" y="5014913"/>
            <a:ext cx="1143000" cy="285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chemeClr val="tx1"/>
                </a:solidFill>
              </a:rPr>
              <a:t>7</a:t>
            </a:r>
            <a:r>
              <a:rPr kumimoji="0" lang="zh-TW" altLang="en-US" sz="1400" b="1" dirty="0">
                <a:solidFill>
                  <a:schemeClr val="tx1"/>
                </a:solidFill>
              </a:rPr>
              <a:t>日內移送</a:t>
            </a:r>
            <a:endParaRPr kumimoji="0"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2971800" y="4514850"/>
            <a:ext cx="1143000" cy="285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chemeClr val="tx1"/>
                </a:solidFill>
              </a:rPr>
              <a:t>填寫受理書</a:t>
            </a:r>
            <a:endParaRPr kumimoji="0"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99" name="向右箭號 98"/>
          <p:cNvSpPr/>
          <p:nvPr/>
        </p:nvSpPr>
        <p:spPr>
          <a:xfrm flipV="1">
            <a:off x="4124325" y="5024438"/>
            <a:ext cx="2205038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grpSp>
        <p:nvGrpSpPr>
          <p:cNvPr id="14365" name="群組 107"/>
          <p:cNvGrpSpPr>
            <a:grpSpLocks/>
          </p:cNvGrpSpPr>
          <p:nvPr/>
        </p:nvGrpSpPr>
        <p:grpSpPr bwMode="auto">
          <a:xfrm>
            <a:off x="1543050" y="1443038"/>
            <a:ext cx="357188" cy="3357562"/>
            <a:chOff x="1543016" y="1443014"/>
            <a:chExt cx="357190" cy="3357586"/>
          </a:xfrm>
        </p:grpSpPr>
        <p:sp>
          <p:nvSpPr>
            <p:cNvPr id="23" name="向右箭號 22"/>
            <p:cNvSpPr/>
            <p:nvPr/>
          </p:nvSpPr>
          <p:spPr>
            <a:xfrm flipV="1">
              <a:off x="1614454" y="1443014"/>
              <a:ext cx="285752" cy="21431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3" name="向右箭號 32"/>
            <p:cNvSpPr/>
            <p:nvPr/>
          </p:nvSpPr>
          <p:spPr>
            <a:xfrm flipV="1">
              <a:off x="1543016" y="4586286"/>
              <a:ext cx="357190" cy="21431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1543016" y="1514452"/>
              <a:ext cx="142876" cy="321471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4366" name="群組 106"/>
          <p:cNvGrpSpPr>
            <a:grpSpLocks/>
          </p:cNvGrpSpPr>
          <p:nvPr/>
        </p:nvGrpSpPr>
        <p:grpSpPr bwMode="auto">
          <a:xfrm>
            <a:off x="4114800" y="1157288"/>
            <a:ext cx="428625" cy="2500312"/>
            <a:chOff x="4114784" y="1157262"/>
            <a:chExt cx="428628" cy="2500330"/>
          </a:xfrm>
        </p:grpSpPr>
        <p:sp>
          <p:nvSpPr>
            <p:cNvPr id="100" name="向右箭號 99"/>
            <p:cNvSpPr/>
            <p:nvPr/>
          </p:nvSpPr>
          <p:spPr>
            <a:xfrm flipV="1">
              <a:off x="4114784" y="1157262"/>
              <a:ext cx="357191" cy="21431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01" name="向右箭號 100"/>
            <p:cNvSpPr/>
            <p:nvPr/>
          </p:nvSpPr>
          <p:spPr>
            <a:xfrm flipV="1">
              <a:off x="4186223" y="3443278"/>
              <a:ext cx="357189" cy="21431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4114784" y="1228700"/>
              <a:ext cx="142876" cy="235745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4367" name="群組 105"/>
          <p:cNvGrpSpPr>
            <a:grpSpLocks/>
          </p:cNvGrpSpPr>
          <p:nvPr/>
        </p:nvGrpSpPr>
        <p:grpSpPr bwMode="auto">
          <a:xfrm>
            <a:off x="6472238" y="2014538"/>
            <a:ext cx="314325" cy="842962"/>
            <a:chOff x="6472238" y="2014518"/>
            <a:chExt cx="314327" cy="842969"/>
          </a:xfrm>
        </p:grpSpPr>
        <p:sp>
          <p:nvSpPr>
            <p:cNvPr id="104" name="矩形 103"/>
            <p:cNvSpPr/>
            <p:nvPr/>
          </p:nvSpPr>
          <p:spPr>
            <a:xfrm>
              <a:off x="6472238" y="2014518"/>
              <a:ext cx="142876" cy="7858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05" name="向右箭號 104"/>
            <p:cNvSpPr/>
            <p:nvPr/>
          </p:nvSpPr>
          <p:spPr>
            <a:xfrm flipV="1">
              <a:off x="6472238" y="2657460"/>
              <a:ext cx="314327" cy="20002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sp>
        <p:nvSpPr>
          <p:cNvPr id="109" name="流程圖: 替代處理程序 108"/>
          <p:cNvSpPr/>
          <p:nvPr/>
        </p:nvSpPr>
        <p:spPr>
          <a:xfrm>
            <a:off x="9258300" y="4086225"/>
            <a:ext cx="3071813" cy="1143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800" dirty="0">
                <a:solidFill>
                  <a:schemeClr val="tx1"/>
                </a:solidFill>
              </a:rPr>
              <a:t>1.20</a:t>
            </a:r>
            <a:r>
              <a:rPr kumimoji="0" lang="zh-TW" altLang="en-US" sz="1800" dirty="0">
                <a:solidFill>
                  <a:schemeClr val="tx1"/>
                </a:solidFill>
              </a:rPr>
              <a:t>日內以書面回復當事人及直轄市、縣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市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  <a:r>
              <a:rPr kumimoji="0" lang="zh-TW" altLang="en-US" sz="1800" dirty="0">
                <a:solidFill>
                  <a:schemeClr val="tx1"/>
                </a:solidFill>
              </a:rPr>
              <a:t>政府</a:t>
            </a:r>
            <a:endParaRPr kumimoji="0" lang="en-US" altLang="zh-TW" sz="18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800" dirty="0">
                <a:solidFill>
                  <a:schemeClr val="tx1"/>
                </a:solidFill>
              </a:rPr>
              <a:t>2.</a:t>
            </a:r>
            <a:r>
              <a:rPr kumimoji="0" lang="zh-TW" altLang="en-US" sz="1800" dirty="0">
                <a:solidFill>
                  <a:schemeClr val="tx1"/>
                </a:solidFill>
              </a:rPr>
              <a:t>敘明理由</a:t>
            </a:r>
            <a:endParaRPr kumimoji="0" lang="zh-TW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148</Words>
  <Application>Microsoft Office PowerPoint</Application>
  <PresentationFormat>A3 紙張 (297x420 公釐)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Calibri</vt:lpstr>
      <vt:lpstr>新細明體</vt:lpstr>
      <vt:lpstr>Arial</vt:lpstr>
      <vt:lpstr>標楷體</vt:lpstr>
      <vt:lpstr>Office 佈景主題</vt:lpstr>
      <vt:lpstr>投影片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性騷擾事件申訴流程圖</dc:title>
  <dc:creator>All User</dc:creator>
  <cp:lastModifiedBy>Administrator</cp:lastModifiedBy>
  <cp:revision>27</cp:revision>
  <dcterms:created xsi:type="dcterms:W3CDTF">2013-12-20T06:48:31Z</dcterms:created>
  <dcterms:modified xsi:type="dcterms:W3CDTF">2014-01-12T10:56:19Z</dcterms:modified>
</cp:coreProperties>
</file>